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</p:sldIdLst>
  <p:sldSz cy="5143500" cx="9144000"/>
  <p:notesSz cx="6858000" cy="9144000"/>
  <p:embeddedFontLst>
    <p:embeddedFont>
      <p:font typeface="Playfair Display"/>
      <p:regular r:id="rId13"/>
      <p:bold r:id="rId14"/>
      <p:italic r:id="rId15"/>
      <p:boldItalic r:id="rId16"/>
    </p:embeddedFont>
    <p:embeddedFont>
      <p:font typeface="Montserrat"/>
      <p:regular r:id="rId17"/>
      <p:bold r:id="rId18"/>
      <p:italic r:id="rId19"/>
      <p:boldItalic r:id="rId20"/>
    </p:embeddedFont>
    <p:embeddedFont>
      <p:font typeface="Oswald"/>
      <p:regular r:id="rId21"/>
      <p:bold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boldItalic.fntdata"/><Relationship Id="rId11" Type="http://schemas.openxmlformats.org/officeDocument/2006/relationships/slide" Target="slides/slide6.xml"/><Relationship Id="rId22" Type="http://schemas.openxmlformats.org/officeDocument/2006/relationships/font" Target="fonts/Oswald-bold.fntdata"/><Relationship Id="rId10" Type="http://schemas.openxmlformats.org/officeDocument/2006/relationships/slide" Target="slides/slide5.xml"/><Relationship Id="rId21" Type="http://schemas.openxmlformats.org/officeDocument/2006/relationships/font" Target="fonts/Oswald-regular.fntdata"/><Relationship Id="rId13" Type="http://schemas.openxmlformats.org/officeDocument/2006/relationships/font" Target="fonts/PlayfairDisplay-regular.fntdata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PlayfairDisplay-italic.fntdata"/><Relationship Id="rId14" Type="http://schemas.openxmlformats.org/officeDocument/2006/relationships/font" Target="fonts/PlayfairDisplay-bold.fntdata"/><Relationship Id="rId17" Type="http://schemas.openxmlformats.org/officeDocument/2006/relationships/font" Target="fonts/Montserrat-regular.fntdata"/><Relationship Id="rId16" Type="http://schemas.openxmlformats.org/officeDocument/2006/relationships/font" Target="fonts/PlayfairDisplay-bold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Montserrat-italic.fntdata"/><Relationship Id="rId6" Type="http://schemas.openxmlformats.org/officeDocument/2006/relationships/slide" Target="slides/slide1.xml"/><Relationship Id="rId18" Type="http://schemas.openxmlformats.org/officeDocument/2006/relationships/font" Target="fonts/Montserrat-bold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e1823c510c_1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e1823c510c_1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ge1823c510c_1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" name="Google Shape;69;ge1823c510c_1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e1823c510c_1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e1823c510c_1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ge1823c510c_1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Google Shape;87;ge1823c510c_1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e1823c510c_1_1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e1823c510c_1_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e1823c510c_1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e1823c510c_1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bg>
      <p:bgPr>
        <a:solidFill>
          <a:schemeClr val="dk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4286250" y="0"/>
            <a:ext cx="72300" cy="51435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1" name="Google Shape;11;p2"/>
          <p:cNvSpPr/>
          <p:nvPr/>
        </p:nvSpPr>
        <p:spPr>
          <a:xfrm>
            <a:off x="4358475" y="0"/>
            <a:ext cx="3853200" cy="51435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" name="Google Shape;12;p2"/>
          <p:cNvSpPr txBox="1"/>
          <p:nvPr>
            <p:ph type="ctr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6800"/>
              <a:buFont typeface="Playfair Display"/>
              <a:buNone/>
              <a:defRPr b="1" sz="6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3" name="Google Shape;13;p2"/>
          <p:cNvSpPr txBox="1"/>
          <p:nvPr>
            <p:ph idx="1" type="subTitle"/>
          </p:nvPr>
        </p:nvSpPr>
        <p:spPr>
          <a:xfrm>
            <a:off x="344250" y="3550650"/>
            <a:ext cx="4910100" cy="577800"/>
          </a:xfrm>
          <a:prstGeom prst="rect">
            <a:avLst/>
          </a:prstGeom>
          <a:solidFill>
            <a:schemeClr val="dk2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Montserrat"/>
              <a:buNone/>
              <a:defRPr b="1" sz="240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defRPr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/>
          <p:nvPr>
            <p:ph hasCustomPrompt="1" type="title"/>
          </p:nvPr>
        </p:nvSpPr>
        <p:spPr>
          <a:xfrm>
            <a:off x="311700" y="999925"/>
            <a:ext cx="8520600" cy="214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Font typeface="Montserrat"/>
              <a:buNone/>
              <a:defRPr sz="14000">
                <a:latin typeface="Montserrat"/>
                <a:ea typeface="Montserrat"/>
                <a:cs typeface="Montserrat"/>
                <a:sym typeface="Montserrat"/>
              </a:defRPr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/>
          <p:nvPr>
            <p:ph idx="1" type="body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dk1"/>
                </a:highlight>
              </a:defRPr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dk1"/>
                </a:highlight>
              </a:defRPr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dk1"/>
                </a:highlight>
              </a:defRPr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dk1"/>
                </a:highlight>
              </a:defRPr>
            </a:lvl9pPr>
          </a:lstStyle>
          <a:p/>
        </p:txBody>
      </p:sp>
      <p:sp>
        <p:nvSpPr>
          <p:cNvPr id="51" name="Google Shape;51;p1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52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bg>
      <p:bgPr>
        <a:solidFill>
          <a:schemeClr val="accent4"/>
        </a:solidFill>
      </p:bgPr>
    </p:bg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/>
          <p:nvPr/>
        </p:nvSpPr>
        <p:spPr>
          <a:xfrm rot="5400000">
            <a:off x="4550700" y="-498600"/>
            <a:ext cx="42600" cy="8455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7" name="Google Shape;17;p3"/>
          <p:cNvSpPr txBox="1"/>
          <p:nvPr>
            <p:ph type="title"/>
          </p:nvPr>
        </p:nvSpPr>
        <p:spPr>
          <a:xfrm>
            <a:off x="344250" y="1403850"/>
            <a:ext cx="8455500" cy="2146800"/>
          </a:xfrm>
          <a:prstGeom prst="rect">
            <a:avLst/>
          </a:prstGeom>
          <a:solidFill>
            <a:srgbClr val="FFFFFF"/>
          </a:solidFill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Font typeface="Playfair Display"/>
              <a:buNone/>
              <a:defRPr b="1" sz="4800"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1" name="Google Shape;21;p4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22" name="Google Shape;22;p4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" type="body"/>
          </p:nvPr>
        </p:nvSpPr>
        <p:spPr>
          <a:xfrm>
            <a:off x="3117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6" name="Google Shape;26;p5"/>
          <p:cNvSpPr txBox="1"/>
          <p:nvPr>
            <p:ph idx="2" type="body"/>
          </p:nvPr>
        </p:nvSpPr>
        <p:spPr>
          <a:xfrm>
            <a:off x="4832400" y="1234050"/>
            <a:ext cx="3999900" cy="333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7" name="Google Shape;27;p5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/>
        </p:txBody>
      </p:sp>
      <p:sp>
        <p:nvSpPr>
          <p:cNvPr id="30" name="Google Shape;30;p6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3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3" name="Google Shape;33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4" name="Google Shape;34;p7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bg>
      <p:bgPr>
        <a:solidFill>
          <a:schemeClr val="accent3"/>
        </a:solidFill>
      </p:bgPr>
    </p:bg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/>
          <p:nvPr>
            <p:ph type="title"/>
          </p:nvPr>
        </p:nvSpPr>
        <p:spPr>
          <a:xfrm>
            <a:off x="490250" y="526350"/>
            <a:ext cx="56187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400"/>
              <a:buFont typeface="Playfair Display"/>
              <a:buNone/>
              <a:defRPr sz="5400">
                <a:solidFill>
                  <a:schemeClr val="l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37" name="Google Shape;37;p8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>
                <a:solidFill>
                  <a:schemeClr val="lt1"/>
                </a:solidFill>
              </a:defRPr>
            </a:lvl1pPr>
            <a:lvl2pPr lvl="1">
              <a:buNone/>
              <a:defRPr>
                <a:solidFill>
                  <a:schemeClr val="lt1"/>
                </a:solidFill>
              </a:defRPr>
            </a:lvl2pPr>
            <a:lvl3pPr lvl="2">
              <a:buNone/>
              <a:defRPr>
                <a:solidFill>
                  <a:schemeClr val="lt1"/>
                </a:solidFill>
              </a:defRPr>
            </a:lvl3pPr>
            <a:lvl4pPr lvl="3">
              <a:buNone/>
              <a:defRPr>
                <a:solidFill>
                  <a:schemeClr val="lt1"/>
                </a:solidFill>
              </a:defRPr>
            </a:lvl4pPr>
            <a:lvl5pPr lvl="4">
              <a:buNone/>
              <a:defRPr>
                <a:solidFill>
                  <a:schemeClr val="lt1"/>
                </a:solidFill>
              </a:defRPr>
            </a:lvl5pPr>
            <a:lvl6pPr lvl="5">
              <a:buNone/>
              <a:defRPr>
                <a:solidFill>
                  <a:schemeClr val="lt1"/>
                </a:solidFill>
              </a:defRPr>
            </a:lvl6pPr>
            <a:lvl7pPr lvl="6">
              <a:buNone/>
              <a:defRPr>
                <a:solidFill>
                  <a:schemeClr val="lt1"/>
                </a:solidFill>
              </a:defRPr>
            </a:lvl7pPr>
            <a:lvl8pPr lvl="7">
              <a:buNone/>
              <a:defRPr>
                <a:solidFill>
                  <a:schemeClr val="lt1"/>
                </a:solidFill>
              </a:defRPr>
            </a:lvl8pPr>
            <a:lvl9pPr lvl="8">
              <a:buNone/>
              <a:defRPr>
                <a:solidFill>
                  <a:schemeClr val="lt1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9"/>
          <p:cNvSpPr/>
          <p:nvPr/>
        </p:nvSpPr>
        <p:spPr>
          <a:xfrm>
            <a:off x="4572000" y="-7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40" name="Google Shape;40;p9"/>
          <p:cNvCxnSpPr/>
          <p:nvPr/>
        </p:nvCxnSpPr>
        <p:spPr>
          <a:xfrm>
            <a:off x="5029675" y="4495500"/>
            <a:ext cx="468300" cy="0"/>
          </a:xfrm>
          <a:prstGeom prst="straightConnector1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41" name="Google Shape;41;p9"/>
          <p:cNvSpPr txBox="1"/>
          <p:nvPr>
            <p:ph type="title"/>
          </p:nvPr>
        </p:nvSpPr>
        <p:spPr>
          <a:xfrm>
            <a:off x="265500" y="1081675"/>
            <a:ext cx="4045200" cy="17862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42" name="Google Shape;42;p9"/>
          <p:cNvSpPr txBox="1"/>
          <p:nvPr>
            <p:ph idx="1" type="subTitle"/>
          </p:nvPr>
        </p:nvSpPr>
        <p:spPr>
          <a:xfrm>
            <a:off x="265500" y="2921401"/>
            <a:ext cx="4045200" cy="13455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43" name="Google Shape;43;p9"/>
          <p:cNvSpPr txBox="1"/>
          <p:nvPr>
            <p:ph idx="2" type="body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>
                <a:highlight>
                  <a:schemeClr val="lt1"/>
                </a:highlight>
              </a:defRPr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>
                <a:highlight>
                  <a:schemeClr val="lt1"/>
                </a:highlight>
              </a:defRPr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>
                <a:highlight>
                  <a:schemeClr val="lt1"/>
                </a:highlight>
              </a:defRPr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>
                <a:highlight>
                  <a:schemeClr val="lt1"/>
                </a:highlight>
              </a:defRPr>
            </a:lvl9pPr>
          </a:lstStyle>
          <a:p/>
        </p:txBody>
      </p:sp>
      <p:sp>
        <p:nvSpPr>
          <p:cNvPr id="44" name="Google Shape;44;p9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>
                <a:highlight>
                  <a:schemeClr val="dk1"/>
                </a:highlight>
              </a:defRPr>
            </a:lvl1pPr>
          </a:lstStyle>
          <a:p/>
        </p:txBody>
      </p:sp>
      <p:sp>
        <p:nvSpPr>
          <p:cNvPr id="47" name="Google Shape;47;p10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pop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Oswald"/>
              <a:buNone/>
              <a:defRPr sz="3000">
                <a:solidFill>
                  <a:schemeClr val="dk2"/>
                </a:solidFill>
                <a:highlight>
                  <a:schemeClr val="dk1"/>
                </a:highlight>
                <a:latin typeface="Oswald"/>
                <a:ea typeface="Oswald"/>
                <a:cs typeface="Oswald"/>
                <a:sym typeface="Oswald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234075"/>
            <a:ext cx="8520600" cy="33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Playfair Display"/>
              <a:buChar char="●"/>
              <a:defRPr sz="18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●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○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Playfair Display"/>
              <a:buChar char="■"/>
              <a:defRPr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97999" y="4688759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000">
                <a:solidFill>
                  <a:schemeClr val="dk2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3.jpg"/><Relationship Id="rId4" Type="http://schemas.openxmlformats.org/officeDocument/2006/relationships/image" Target="../media/image6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jpg"/><Relationship Id="rId4" Type="http://schemas.openxmlformats.org/officeDocument/2006/relationships/image" Target="../media/image15.jpg"/><Relationship Id="rId5" Type="http://schemas.openxmlformats.org/officeDocument/2006/relationships/image" Target="../media/image7.jpg"/><Relationship Id="rId6" Type="http://schemas.openxmlformats.org/officeDocument/2006/relationships/image" Target="../media/image8.jpg"/><Relationship Id="rId7" Type="http://schemas.openxmlformats.org/officeDocument/2006/relationships/image" Target="../media/image1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9.jpg"/><Relationship Id="rId4" Type="http://schemas.openxmlformats.org/officeDocument/2006/relationships/image" Target="../media/image3.jpg"/><Relationship Id="rId5" Type="http://schemas.openxmlformats.org/officeDocument/2006/relationships/image" Target="../media/image17.jpg"/><Relationship Id="rId6" Type="http://schemas.openxmlformats.org/officeDocument/2006/relationships/image" Target="../media/image11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0.jpg"/><Relationship Id="rId4" Type="http://schemas.openxmlformats.org/officeDocument/2006/relationships/image" Target="../media/image10.jpg"/><Relationship Id="rId5" Type="http://schemas.openxmlformats.org/officeDocument/2006/relationships/image" Target="../media/image5.jpg"/><Relationship Id="rId6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9.jpg"/><Relationship Id="rId4" Type="http://schemas.openxmlformats.org/officeDocument/2006/relationships/image" Target="../media/image2.jpg"/><Relationship Id="rId5" Type="http://schemas.openxmlformats.org/officeDocument/2006/relationships/image" Target="../media/image4.jpg"/><Relationship Id="rId6" Type="http://schemas.openxmlformats.org/officeDocument/2006/relationships/image" Target="../media/image12.jpg"/><Relationship Id="rId7" Type="http://schemas.openxmlformats.org/officeDocument/2006/relationships/image" Target="../media/image1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hyperlink" Target="http://drive.google.com/file/d/1Wvfb-TmYa4hEOSOiDB1XZd9Cb80m8c-1/view" TargetMode="External"/><Relationship Id="rId4" Type="http://schemas.openxmlformats.org/officeDocument/2006/relationships/image" Target="../media/image21.jpg"/><Relationship Id="rId5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/>
          <p:nvPr>
            <p:ph type="ctrTitle"/>
          </p:nvPr>
        </p:nvSpPr>
        <p:spPr>
          <a:xfrm>
            <a:off x="37625" y="507775"/>
            <a:ext cx="6412800" cy="24636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rmAutofit fontScale="90000"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39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5155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PIANO ESTATE</a:t>
            </a:r>
            <a:endParaRPr sz="5155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5155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2021</a:t>
            </a:r>
            <a:endParaRPr sz="5155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it" sz="39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I.C. “L. da Vinci”</a:t>
            </a:r>
            <a:endParaRPr sz="39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" name="Google Shape;59;p13"/>
          <p:cNvSpPr txBox="1"/>
          <p:nvPr>
            <p:ph idx="1" type="subTitle"/>
          </p:nvPr>
        </p:nvSpPr>
        <p:spPr>
          <a:xfrm>
            <a:off x="3037150" y="3974525"/>
            <a:ext cx="5726400" cy="849300"/>
          </a:xfrm>
          <a:prstGeom prst="rect">
            <a:avLst/>
          </a:prstGeom>
          <a:noFill/>
        </p:spPr>
        <p:txBody>
          <a:bodyPr anchorCtr="0" anchor="ctr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23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rPr>
              <a:t>Inss. Cerino - Conte - Galvan - Pitteri</a:t>
            </a:r>
            <a:endParaRPr sz="2300">
              <a:solidFill>
                <a:schemeClr val="accent3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 txBox="1"/>
          <p:nvPr/>
        </p:nvSpPr>
        <p:spPr>
          <a:xfrm>
            <a:off x="0" y="0"/>
            <a:ext cx="4137300" cy="511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800">
              <a:solidFill>
                <a:schemeClr val="lt1"/>
              </a:solidFill>
              <a:latin typeface="Playfair Display"/>
              <a:ea typeface="Playfair Display"/>
              <a:cs typeface="Playfair Display"/>
              <a:sym typeface="Playfair Display"/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it">
                <a:solidFill>
                  <a:schemeClr val="dk2"/>
                </a:solidFill>
              </a:rPr>
              <a:t>La Scuola non è finita ai primi di Giugno ma con l’opportunità del PIANO ESTATE sono stati attivati quattro laboratori per i bambini delle scuole primarie del nostro Istituto Comprensivo dai 7 ai 10 anni.</a:t>
            </a:r>
            <a:endParaRPr b="1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chemeClr val="dk2"/>
                </a:solidFill>
              </a:rPr>
              <a:t>Laboratorio di Musica: </a:t>
            </a:r>
            <a:r>
              <a:rPr b="1" lang="it" sz="1200">
                <a:solidFill>
                  <a:schemeClr val="accent3"/>
                </a:solidFill>
              </a:rPr>
              <a:t>“</a:t>
            </a:r>
            <a:r>
              <a:rPr b="1" lang="it" sz="1200">
                <a:solidFill>
                  <a:schemeClr val="accent3"/>
                </a:solidFill>
              </a:rPr>
              <a:t>MA CHE MUSICA!”</a:t>
            </a:r>
            <a:r>
              <a:rPr b="1" lang="it" sz="1200">
                <a:solidFill>
                  <a:schemeClr val="accent3"/>
                </a:solidFill>
              </a:rPr>
              <a:t>“</a:t>
            </a:r>
            <a:r>
              <a:rPr b="1" lang="it" sz="1200">
                <a:solidFill>
                  <a:schemeClr val="dk2"/>
                </a:solidFill>
              </a:rPr>
              <a:t> conoscere e usare gli strumenti a percussione per        eseguire insieme  semplici partiture ritmiche.</a:t>
            </a:r>
            <a:endParaRPr b="1" sz="12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chemeClr val="dk2"/>
                </a:solidFill>
              </a:rPr>
              <a:t>Laboratorio di Lingua Inglese: </a:t>
            </a:r>
            <a:r>
              <a:rPr b="1" lang="it" sz="1200">
                <a:solidFill>
                  <a:schemeClr val="accent3"/>
                </a:solidFill>
              </a:rPr>
              <a:t>“HAVE FUN AND LEARN TOGETHER”</a:t>
            </a:r>
            <a:r>
              <a:rPr b="1" lang="it" sz="1200">
                <a:solidFill>
                  <a:schemeClr val="dk2"/>
                </a:solidFill>
              </a:rPr>
              <a:t> ripassiamo l’Inglese attraverso le canzoni, il ballo, giochi e alla fine facciamo… Bingo!</a:t>
            </a:r>
            <a:endParaRPr b="1" sz="12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chemeClr val="dk2"/>
                </a:solidFill>
              </a:rPr>
              <a:t>Laboratorio di Lingua Italiana: </a:t>
            </a:r>
            <a:r>
              <a:rPr b="1" lang="it" sz="1200">
                <a:solidFill>
                  <a:schemeClr val="accent3"/>
                </a:solidFill>
              </a:rPr>
              <a:t>“IL MONDO IN UN LIBRO”</a:t>
            </a:r>
            <a:r>
              <a:rPr b="1" lang="it" sz="1200">
                <a:solidFill>
                  <a:schemeClr val="dk2"/>
                </a:solidFill>
              </a:rPr>
              <a:t> attraverso la lettura ad alta voce di un libro nascono attività ludico didattiche sull’uso della lingua italiana (cruciverba, anagrammi, rime…)</a:t>
            </a:r>
            <a:endParaRPr b="1" sz="12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200">
              <a:solidFill>
                <a:schemeClr val="dk2"/>
              </a:solidFill>
            </a:endParaRPr>
          </a:p>
          <a:p>
            <a:pPr indent="0" lvl="0" marL="0" rtl="0" algn="just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chemeClr val="dk2"/>
                </a:solidFill>
              </a:rPr>
              <a:t>Laboratorio di Matematica: </a:t>
            </a:r>
            <a:r>
              <a:rPr b="1" lang="it" sz="1200">
                <a:solidFill>
                  <a:schemeClr val="accent3"/>
                </a:solidFill>
              </a:rPr>
              <a:t>“MATTI PER LA MATE”</a:t>
            </a:r>
            <a:r>
              <a:rPr b="1" lang="it" sz="1200">
                <a:solidFill>
                  <a:schemeClr val="dk2"/>
                </a:solidFill>
              </a:rPr>
              <a:t> attività pratiche, giochi logici da fare insieme per divertirsi con la matematica anche attraverso l’utilizzo di Device.</a:t>
            </a:r>
            <a:endParaRPr b="1" sz="1200">
              <a:solidFill>
                <a:schemeClr val="dk2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Playfair Display"/>
              <a:ea typeface="Playfair Display"/>
              <a:cs typeface="Playfair Display"/>
              <a:sym typeface="Playfair Display"/>
            </a:endParaRPr>
          </a:p>
        </p:txBody>
      </p:sp>
      <p:pic>
        <p:nvPicPr>
          <p:cNvPr id="65" name="Google Shape;65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693216">
            <a:off x="4974640" y="383493"/>
            <a:ext cx="2303540" cy="230354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66" name="Google Shape;66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-407897">
            <a:off x="6226775" y="2998852"/>
            <a:ext cx="2559465" cy="191959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155869" y="1645900"/>
            <a:ext cx="2696079" cy="269607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2" name="Google Shape;72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85992" y="230900"/>
            <a:ext cx="2635540" cy="311759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3" name="Google Shape;7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26225" y="2426950"/>
            <a:ext cx="2492518" cy="2550723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74" name="Google Shape;74;p1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49575" y="115400"/>
            <a:ext cx="2369152" cy="245635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75" name="Google Shape;75;p15"/>
          <p:cNvSpPr txBox="1"/>
          <p:nvPr/>
        </p:nvSpPr>
        <p:spPr>
          <a:xfrm>
            <a:off x="4618650" y="4341975"/>
            <a:ext cx="3568800" cy="7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900">
                <a:solidFill>
                  <a:srgbClr val="FFFF00"/>
                </a:solidFill>
              </a:rPr>
              <a:t>HAVE FUN AND LEARN TOGETHER!</a:t>
            </a:r>
            <a:endParaRPr b="1" sz="1900">
              <a:solidFill>
                <a:srgbClr val="FFFF00"/>
              </a:solidFill>
            </a:endParaRPr>
          </a:p>
        </p:txBody>
      </p:sp>
      <p:pic>
        <p:nvPicPr>
          <p:cNvPr id="76" name="Google Shape;76;p15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00975" y="1985368"/>
            <a:ext cx="2369149" cy="1363131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8375" y="220525"/>
            <a:ext cx="2587301" cy="300197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2" name="Google Shape;82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45124" y="1543050"/>
            <a:ext cx="2305800" cy="319107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3" name="Google Shape;83;p1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28677" y="319400"/>
            <a:ext cx="2697000" cy="359600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84" name="Google Shape;84;p1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1234775" y="2697696"/>
            <a:ext cx="2458950" cy="228832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5675" y="230950"/>
            <a:ext cx="3221825" cy="299824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0" name="Google Shape;90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34625" y="230950"/>
            <a:ext cx="2495651" cy="3764725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1" name="Google Shape;9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75500" y="2016650"/>
            <a:ext cx="3347500" cy="2929624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92" name="Google Shape;92;p17"/>
          <p:cNvSpPr txBox="1"/>
          <p:nvPr/>
        </p:nvSpPr>
        <p:spPr>
          <a:xfrm>
            <a:off x="199450" y="3705400"/>
            <a:ext cx="3180600" cy="477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900">
                <a:solidFill>
                  <a:schemeClr val="accent3"/>
                </a:solidFill>
                <a:highlight>
                  <a:schemeClr val="dk1"/>
                </a:highlight>
              </a:rPr>
              <a:t>“IL MONDO IN UN LIBRO”</a:t>
            </a:r>
            <a:endParaRPr b="1" sz="1900">
              <a:solidFill>
                <a:schemeClr val="accent3"/>
              </a:solidFill>
              <a:highlight>
                <a:schemeClr val="dk1"/>
              </a:highlight>
            </a:endParaRPr>
          </a:p>
        </p:txBody>
      </p:sp>
      <p:pic>
        <p:nvPicPr>
          <p:cNvPr id="93" name="Google Shape;93;p17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765625" y="230950"/>
            <a:ext cx="1175675" cy="1617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" name="Google Shape;98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0925" y="140750"/>
            <a:ext cx="3164626" cy="253109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99" name="Google Shape;99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440142" y="202810"/>
            <a:ext cx="3538243" cy="2261507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0" name="Google Shape;100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47150" y="1763500"/>
            <a:ext cx="2635552" cy="3212052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pic>
        <p:nvPicPr>
          <p:cNvPr id="101" name="Google Shape;101;p1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08725" y="2866224"/>
            <a:ext cx="2469509" cy="21668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2" name="Google Shape;102;p18"/>
          <p:cNvSpPr txBox="1"/>
          <p:nvPr/>
        </p:nvSpPr>
        <p:spPr>
          <a:xfrm>
            <a:off x="6551625" y="3390500"/>
            <a:ext cx="1363200" cy="147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1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100">
                <a:solidFill>
                  <a:schemeClr val="dk1"/>
                </a:solidFill>
              </a:rPr>
              <a:t>MATTI PER LA MATE!</a:t>
            </a:r>
            <a:endParaRPr b="1" sz="2100">
              <a:solidFill>
                <a:schemeClr val="dk1"/>
              </a:solidFill>
            </a:endParaRPr>
          </a:p>
        </p:txBody>
      </p:sp>
      <p:pic>
        <p:nvPicPr>
          <p:cNvPr id="103" name="Google Shape;103;p18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771525">
            <a:off x="6897872" y="2671851"/>
            <a:ext cx="1600975" cy="106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" name="Google Shape;108;p19" title="Piano estate Ma che Musica.....mp4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1025" y="0"/>
            <a:ext cx="7631275" cy="4138649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09" name="Google Shape;109;p19"/>
          <p:cNvSpPr txBox="1"/>
          <p:nvPr/>
        </p:nvSpPr>
        <p:spPr>
          <a:xfrm>
            <a:off x="178450" y="4437100"/>
            <a:ext cx="3590100" cy="53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>
                <a:latin typeface="Playfair Display"/>
                <a:ea typeface="Playfair Display"/>
                <a:cs typeface="Playfair Display"/>
                <a:sym typeface="Playfair Display"/>
              </a:rPr>
              <a:t>          </a:t>
            </a:r>
            <a:r>
              <a:rPr b="1" lang="it" sz="2300">
                <a:solidFill>
                  <a:schemeClr val="accent3"/>
                </a:solidFill>
              </a:rPr>
              <a:t>MA CHE MUSICA…!</a:t>
            </a:r>
            <a:endParaRPr b="1" sz="2300">
              <a:solidFill>
                <a:schemeClr val="accent3"/>
              </a:solidFill>
            </a:endParaRPr>
          </a:p>
        </p:txBody>
      </p:sp>
      <p:pic>
        <p:nvPicPr>
          <p:cNvPr id="110" name="Google Shape;110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360475" y="4250675"/>
            <a:ext cx="3777000" cy="911650"/>
          </a:xfrm>
          <a:prstGeom prst="rect">
            <a:avLst/>
          </a:prstGeom>
          <a:noFill/>
          <a:ln cap="flat" cmpd="sng" w="3810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Pop">
  <a:themeElements>
    <a:clrScheme name="Pop">
      <a:dk1>
        <a:srgbClr val="F8E71C"/>
      </a:dk1>
      <a:lt1>
        <a:srgbClr val="FFFFFF"/>
      </a:lt1>
      <a:dk2>
        <a:srgbClr val="000000"/>
      </a:dk2>
      <a:lt2>
        <a:srgbClr val="D9D9D9"/>
      </a:lt2>
      <a:accent1>
        <a:srgbClr val="666666"/>
      </a:accent1>
      <a:accent2>
        <a:srgbClr val="483165"/>
      </a:accent2>
      <a:accent3>
        <a:srgbClr val="EB1E95"/>
      </a:accent3>
      <a:accent4>
        <a:srgbClr val="01AFD1"/>
      </a:accent4>
      <a:accent5>
        <a:srgbClr val="0F9D58"/>
      </a:accent5>
      <a:accent6>
        <a:srgbClr val="9C27B0"/>
      </a:accent6>
      <a:hlink>
        <a:srgbClr val="0F9D58"/>
      </a:hlink>
      <a:folHlink>
        <a:srgbClr val="0F9D58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